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3"/>
    <p:sldId id="260" r:id="rId4"/>
    <p:sldId id="259" r:id="rId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B2B2B2"/>
    <a:srgbClr val="202020"/>
    <a:srgbClr val="323232"/>
    <a:srgbClr val="CC3300"/>
    <a:srgbClr val="CC00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1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74650"/>
            <a:ext cx="9144000" cy="1403985"/>
          </a:xfrm>
        </p:spPr>
        <p:txBody>
          <a:bodyPr>
            <a:normAutofit/>
          </a:bodyPr>
          <a:p>
            <a:r>
              <a:rPr lang="ru-RU" altLang="en-US" sz="2800">
                <a:solidFill>
                  <a:srgbClr val="FF3300"/>
                </a:solidFill>
              </a:rPr>
              <a:t>ЖШС</a:t>
            </a:r>
            <a:r>
              <a:rPr lang="" altLang="ru-RU" sz="2800">
                <a:solidFill>
                  <a:srgbClr val="FF3300"/>
                </a:solidFill>
              </a:rPr>
              <a:t> “Дастан2016” 	“Нұр”бөбекжай-балабақшасы</a:t>
            </a:r>
            <a:endParaRPr lang="" altLang="ru-RU" sz="2800">
              <a:solidFill>
                <a:srgbClr val="FF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672590"/>
            <a:ext cx="9144000" cy="4507865"/>
          </a:xfrm>
        </p:spPr>
        <p:txBody>
          <a:bodyPr/>
          <a:p>
            <a:endParaRPr lang="" altLang="en-US">
              <a:sym typeface="+mn-ea"/>
            </a:endParaRPr>
          </a:p>
        </p:txBody>
      </p:sp>
      <p:pic>
        <p:nvPicPr>
          <p:cNvPr id="4" name="Изображение 3" descr="балапан ата-ан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545" y="1672590"/>
            <a:ext cx="10058400" cy="46348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" altLang="ru-RU"/>
              <a:t>Ата-аналармен қызықты ойындар</a:t>
            </a:r>
            <a:endParaRPr lang="" altLang="ru-RU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8335" y="1825625"/>
            <a:ext cx="1102995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>
                <a:sym typeface="+mn-ea"/>
              </a:rPr>
              <a:t>Консультациялық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пункт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мамандарының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жұмыс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кестесі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graphicFrame>
        <p:nvGraphicFramePr>
          <p:cNvPr id="4" name="Таблица 3"/>
          <p:cNvGraphicFramePr/>
          <p:nvPr>
            <p:custDataLst>
              <p:tags r:id="rId1"/>
            </p:custDataLst>
          </p:nvPr>
        </p:nvGraphicFramePr>
        <p:xfrm>
          <a:off x="647700" y="1826260"/>
          <a:ext cx="10533380" cy="4350385"/>
        </p:xfrm>
        <a:graphic>
          <a:graphicData uri="http://schemas.openxmlformats.org/drawingml/2006/table">
            <a:tbl>
              <a:tblPr/>
              <a:tblGrid>
                <a:gridCol w="2633345"/>
                <a:gridCol w="2633345"/>
                <a:gridCol w="2633345"/>
                <a:gridCol w="2633345"/>
              </a:tblGrid>
              <a:tr h="1741170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>
                          <a:latin typeface="Times New Roman" panose="02020603050405020304"/>
                          <a:ea typeface="Calibri" panose="020F0502020204030204"/>
                        </a:rPr>
                        <a:t>Апта күндері </a:t>
                      </a:r>
                      <a:endParaRPr lang="en-US" altLang="zh-CN" sz="1100" b="1"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lang="en-US" altLang="zh-CN" sz="1100" b="1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>
                          <a:latin typeface="Times New Roman" panose="02020603050405020304"/>
                          <a:ea typeface="Calibri" panose="020F0502020204030204"/>
                        </a:rPr>
                        <a:t>Жұмыс уақыты</a:t>
                      </a:r>
                      <a:endParaRPr lang="en-US" altLang="zh-CN" sz="1100" b="1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>
                          <a:latin typeface="Times New Roman" panose="02020603050405020304"/>
                          <a:ea typeface="Calibri" panose="020F0502020204030204"/>
                        </a:rPr>
                        <a:t>Жұмыс нысаны</a:t>
                      </a:r>
                      <a:endParaRPr lang="en-US" altLang="zh-CN" sz="1100" b="1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>
                          <a:latin typeface="Times New Roman" panose="02020603050405020304"/>
                          <a:ea typeface="Calibri" panose="020F0502020204030204"/>
                        </a:rPr>
                        <a:t>Жауапты маманның</a:t>
                      </a:r>
                      <a:endParaRPr lang="en-US" altLang="zh-CN" sz="1100" b="1"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>
                          <a:latin typeface="Times New Roman" panose="02020603050405020304"/>
                          <a:ea typeface="Calibri" panose="020F0502020204030204"/>
                        </a:rPr>
                        <a:t>лауазымы</a:t>
                      </a:r>
                      <a:endParaRPr lang="en-US" altLang="zh-CN" sz="1100" b="1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68045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Calibri" panose="020F0502020204030204"/>
                        </a:rPr>
                        <a:t>Дүйсенбі</a:t>
                      </a:r>
                      <a:endParaRPr lang="en-US" altLang="zh-CN" sz="11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Calibri" panose="020F0502020204030204"/>
                        </a:rPr>
                        <a:t>14:00-16:00</a:t>
                      </a:r>
                      <a:endParaRPr lang="en-US" altLang="zh-CN" sz="11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Calibri" panose="020F0502020204030204"/>
                        </a:rPr>
                        <a:t>Сұрақ-жауап</a:t>
                      </a:r>
                      <a:endParaRPr lang="en-US" altLang="zh-CN" sz="11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Calibri" panose="020F0502020204030204"/>
                        </a:rPr>
                        <a:t>Әдіскер</a:t>
                      </a:r>
                      <a:endParaRPr lang="en-US" altLang="zh-CN" sz="11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71220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Calibri" panose="020F0502020204030204"/>
                        </a:rPr>
                        <a:t>Сәрсенбі</a:t>
                      </a:r>
                      <a:endParaRPr lang="en-US" altLang="zh-CN" sz="11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Calibri" panose="020F0502020204030204"/>
                        </a:rPr>
                        <a:t>14:00-16:00</a:t>
                      </a:r>
                      <a:endParaRPr lang="en-US" altLang="zh-CN" sz="11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Calibri" panose="020F0502020204030204"/>
                        </a:rPr>
                        <a:t>Пікірлесу</a:t>
                      </a:r>
                      <a:endParaRPr lang="en-US" altLang="zh-CN" sz="11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Calibri" panose="020F0502020204030204"/>
                        </a:rPr>
                        <a:t>Психолог</a:t>
                      </a:r>
                      <a:endParaRPr lang="en-US" altLang="zh-CN" sz="11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69950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Calibri" panose="020F0502020204030204"/>
                        </a:rPr>
                        <a:t>Жұма </a:t>
                      </a:r>
                      <a:endParaRPr lang="en-US" altLang="zh-CN" sz="11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Calibri" panose="020F0502020204030204"/>
                        </a:rPr>
                        <a:t>14:00-16:00</a:t>
                      </a:r>
                      <a:endParaRPr lang="en-US" altLang="zh-CN" sz="11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Calibri" panose="020F0502020204030204"/>
                        </a:rPr>
                        <a:t>Әңгімелесу</a:t>
                      </a:r>
                      <a:endParaRPr lang="en-US" altLang="zh-CN" sz="11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Calibri" panose="020F0502020204030204"/>
                        </a:rPr>
                        <a:t>Әдіскер психолог</a:t>
                      </a:r>
                      <a:endParaRPr lang="en-US" altLang="zh-CN" sz="11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Текстовое поле 4"/>
          <p:cNvSpPr txBox="1"/>
          <p:nvPr/>
        </p:nvSpPr>
        <p:spPr>
          <a:xfrm>
            <a:off x="637540" y="4449445"/>
            <a:ext cx="5798185" cy="1665605"/>
          </a:xfrm>
          <a:prstGeom prst="rect">
            <a:avLst/>
          </a:prstGeom>
        </p:spPr>
        <p:txBody>
          <a:bodyPr>
            <a:noAutofit/>
          </a:bodyPr>
          <a:p>
            <a:pPr algn="ctr" defTabSz="266700">
              <a:lnSpc>
                <a:spcPct val="107000"/>
              </a:lnSpc>
            </a:pPr>
            <a:r>
              <a:rPr lang="en-US" altLang="zh-CN" sz="1100">
                <a:latin typeface="Times New Roman" panose="02020603050405020304"/>
                <a:ea typeface="Calibri" panose="020F0502020204030204"/>
              </a:rPr>
              <a:t> </a:t>
            </a:r>
            <a:endParaRPr lang="en-US" alt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829*337"/>
  <p:tag name="TABLE_ENDDRAG_RECT" val="51*143*829*3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WPS Presentation</Application>
  <PresentationFormat>宽屏</PresentationFormat>
  <Paragraphs>42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Arial</vt:lpstr>
      <vt:lpstr>SimSun</vt:lpstr>
      <vt:lpstr>Wingdings</vt:lpstr>
      <vt:lpstr>Calibri Light</vt:lpstr>
      <vt:lpstr>Times New Roman</vt:lpstr>
      <vt:lpstr>Calibri</vt:lpstr>
      <vt:lpstr>Microsoft YaHei</vt:lpstr>
      <vt:lpstr>Arial Unicode MS</vt:lpstr>
      <vt:lpstr>黑体</vt:lpstr>
      <vt:lpstr>Office Theme</vt:lpstr>
      <vt:lpstr>Консультациялық пункт мамандарының жұмыс кестесі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Назерке</cp:lastModifiedBy>
  <cp:revision>3</cp:revision>
  <dcterms:created xsi:type="dcterms:W3CDTF">2024-11-25T13:33:00Z</dcterms:created>
  <dcterms:modified xsi:type="dcterms:W3CDTF">2024-11-25T14:06:10Z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1049-12.2.0.18911</vt:lpwstr>
  </property>
  <property fmtid="{D5CDD505-2E9C-101B-9397-08002B2CF9AE}" pid="3" name="ICV">
    <vt:lpwstr>C7730B04B6D445179711B9BB14D17A84_12</vt:lpwstr>
  </property>
</Properties>
</file>